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9" r:id="rId1"/>
  </p:sldMasterIdLst>
  <p:sldIdLst>
    <p:sldId id="256" r:id="rId2"/>
    <p:sldId id="261" r:id="rId3"/>
    <p:sldId id="258" r:id="rId4"/>
    <p:sldId id="259" r:id="rId5"/>
    <p:sldId id="260" r:id="rId6"/>
    <p:sldId id="265" r:id="rId7"/>
    <p:sldId id="264" r:id="rId8"/>
    <p:sldId id="262" r:id="rId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E4685-70AD-428B-9D1A-829A9D830A2E}" v="46" dt="2020-04-26T08:15:42.760"/>
    <p1510:client id="{16EDF164-4897-4A4B-A293-C856101F70EE}" v="1" dt="2020-04-25T15:53:34.587"/>
    <p1510:client id="{2ED47974-D435-4816-B907-AD6D90889FC6}" v="162" dt="2020-04-24T17:37:13.811"/>
    <p1510:client id="{AE5DCC32-7C07-4AA1-B51F-E10470A7A352}" v="305" dt="2020-04-25T15:09:27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8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3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7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5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3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9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3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4/26/2020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127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4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umtokung/KinghtRus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B4BFD6-A85D-4A13-A54A-9A5C9E31C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263520" y="1272800"/>
            <a:ext cx="6544620" cy="4312402"/>
          </a:xfrm>
        </p:spPr>
        <p:txBody>
          <a:bodyPr anchor="ctr">
            <a:normAutofit/>
          </a:bodyPr>
          <a:lstStyle/>
          <a:p>
            <a:pPr algn="r"/>
            <a:r>
              <a:rPr lang="th-TH" err="1">
                <a:solidFill>
                  <a:schemeClr val="tx1"/>
                </a:solidFill>
                <a:cs typeface="DilleniaUPC"/>
              </a:rPr>
              <a:t>Knight</a:t>
            </a:r>
            <a:r>
              <a:rPr lang="th-TH">
                <a:solidFill>
                  <a:schemeClr val="tx1"/>
                </a:solidFill>
                <a:cs typeface="DilleniaUPC"/>
              </a:rPr>
              <a:t> </a:t>
            </a:r>
            <a:r>
              <a:rPr lang="th-TH" err="1">
                <a:solidFill>
                  <a:schemeClr val="tx1"/>
                </a:solidFill>
                <a:cs typeface="DilleniaUPC"/>
              </a:rPr>
              <a:t>Rush</a:t>
            </a:r>
            <a:endParaRPr lang="th-TH" err="1">
              <a:solidFill>
                <a:schemeClr val="tx1"/>
              </a:solidFill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8473440" y="1272800"/>
            <a:ext cx="2481307" cy="4312402"/>
          </a:xfrm>
        </p:spPr>
        <p:txBody>
          <a:bodyPr anchor="ctr">
            <a:normAutofit/>
          </a:bodyPr>
          <a:lstStyle/>
          <a:p>
            <a:pPr algn="l"/>
            <a:r>
              <a:rPr lang="th-TH" sz="2000" dirty="0" err="1">
                <a:cs typeface="DilleniaUPC"/>
              </a:rPr>
              <a:t>Programfun</a:t>
            </a:r>
            <a:r>
              <a:rPr lang="th-TH" sz="2000" dirty="0">
                <a:cs typeface="DilleniaUPC"/>
              </a:rPr>
              <a:t> II Project</a:t>
            </a:r>
            <a:br>
              <a:rPr lang="th-TH" sz="2000" dirty="0">
                <a:cs typeface="DilleniaUPC"/>
              </a:rPr>
            </a:br>
            <a:r>
              <a:rPr lang="th-TH" sz="2000" dirty="0">
                <a:cs typeface="DilleniaUPC"/>
              </a:rPr>
              <a:t>นาย ขวัญชัย </a:t>
            </a:r>
            <a:r>
              <a:rPr lang="th-TH" sz="2000" dirty="0" err="1">
                <a:cs typeface="DilleniaUPC"/>
              </a:rPr>
              <a:t>ลิมปพ</a:t>
            </a:r>
            <a:r>
              <a:rPr lang="th-TH" sz="2000" dirty="0">
                <a:cs typeface="DilleniaUPC"/>
              </a:rPr>
              <a:t>นาสิทธิ</a:t>
            </a:r>
            <a:br>
              <a:rPr lang="th-TH" sz="2000" dirty="0">
                <a:cs typeface="DilleniaUPC"/>
              </a:rPr>
            </a:br>
            <a:r>
              <a:rPr lang="th-TH" sz="2000" dirty="0">
                <a:cs typeface="DilleniaUPC"/>
              </a:rPr>
              <a:t>6130300042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6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C4BCF6B-959B-4537-92A9-68B8D446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>
                <a:cs typeface="DilleniaUPC"/>
              </a:rPr>
              <a:t>What is Knight Rush ?</a:t>
            </a:r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AF4F341-E6B9-4088-9FC1-AD24B6479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th-TH" sz="1800" b="1" dirty="0">
                <a:ea typeface="+mn-lt"/>
                <a:cs typeface="+mn-lt"/>
              </a:rPr>
              <a:t>              Knight Rush </a:t>
            </a:r>
            <a:r>
              <a:rPr lang="th-TH" sz="1800" dirty="0">
                <a:ea typeface="+mn-lt"/>
                <a:cs typeface="+mn-lt"/>
              </a:rPr>
              <a:t>เป็นเกมที่ตัวละครของเราจะวิ่งตามเส้นทางไปเรื่อย ๆโดยจะมีแต้มคะแนนปรากฎโดยมันจะเพิ่มไปเรื่อยตามระยะทางจนกว่าเลือดเราจะหมด ซึ่งเราจะเล่นให้ได้คะแนนให้ได้มากที่สุด แต่ผู้เล่นจะต้องหลบสิ่งกีดขวางต่างด้วย โดยการกระโดดหลบสิ่งกีดขวางหรือหมอบหลบสิ่งกีดขวางให้ได้ ถ้าหลบไม่ได้ำ</a:t>
            </a:r>
            <a:r>
              <a:rPr lang="th-TH" sz="1800">
                <a:ea typeface="+mn-lt"/>
                <a:cs typeface="+mn-lt"/>
              </a:rPr>
              <a:t>ทำให้ตัวละครชนสิ่งกีดขวางเลือดของเราจะลดลง ซึ่งภายในด่านจะมีเลือดให้เราสามารถเก็บเพื่อเติมเลือดได้ ถ้าคะแนนของเราถึงตามที่กำหนดตัวละครจะวิ่งไวมากขึ้นซึ่งจะทำให้เกมเล่นยากขึ้น</a:t>
            </a:r>
          </a:p>
          <a:p>
            <a:pPr lvl="1"/>
            <a:endParaRPr lang="th-TH" dirty="0">
              <a:cs typeface="DilleniaUPC"/>
            </a:endParaRPr>
          </a:p>
        </p:txBody>
      </p:sp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960C2064-097B-4365-8B95-BD058B86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264" y="3835314"/>
            <a:ext cx="4851748" cy="2425874"/>
          </a:xfrm>
          <a:prstGeom prst="rect">
            <a:avLst/>
          </a:prstGeom>
        </p:spPr>
      </p:pic>
      <p:pic>
        <p:nvPicPr>
          <p:cNvPr id="6" name="รูปภาพ 6" descr="รูปภาพประกอบด้วย ของเล่น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6F2BBDD-DFFD-4EA1-A182-DE68730DC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73" y="3954050"/>
            <a:ext cx="4413336" cy="22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รูปภาพ 9" descr="รูปภาพประกอบด้วย ภาพหน้าจอ, สัญลักษณ์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2FA65B0-BCC5-479D-B754-4AE1566BD7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164"/>
          <a:stretch/>
        </p:blipFill>
        <p:spPr>
          <a:xfrm>
            <a:off x="-1" y="10"/>
            <a:ext cx="12192000" cy="4551026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1C49BD08-A141-43A1-AEE4-3378104C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/>
              <a:t>หน้าเริ่มโปรแกรม</a:t>
            </a:r>
          </a:p>
        </p:txBody>
      </p:sp>
    </p:spTree>
    <p:extLst>
      <p:ext uri="{BB962C8B-B14F-4D97-AF65-F5344CB8AC3E}">
        <p14:creationId xmlns:p14="http://schemas.microsoft.com/office/powerpoint/2010/main" val="154208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รูปภาพ 5" descr="รูปภาพประกอบด้วย นั่ง, จอภาพ, หน้าจอ, คอมพิวเตอร์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93606A9-96AE-4840-BE8C-68EBC90FC9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8754" b="8754"/>
          <a:stretch/>
        </p:blipFill>
        <p:spPr>
          <a:xfrm>
            <a:off x="-1" y="10"/>
            <a:ext cx="12192000" cy="4551026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01E2A084-701B-4CD1-A1B2-576E3FCF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/>
              <a:t>หน้าเล่นเกม</a:t>
            </a:r>
          </a:p>
        </p:txBody>
      </p:sp>
    </p:spTree>
    <p:extLst>
      <p:ext uri="{BB962C8B-B14F-4D97-AF65-F5344CB8AC3E}">
        <p14:creationId xmlns:p14="http://schemas.microsoft.com/office/powerpoint/2010/main" val="128818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3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รูปภาพ 5" descr="รูปภาพประกอบด้วย ภาพหน้าจอ, สัญลักษณ์, คอมพิวเตอร์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0BD48F1B-8280-4420-9714-65C65FEF29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117"/>
          <a:stretch/>
        </p:blipFill>
        <p:spPr>
          <a:xfrm>
            <a:off x="-1" y="10"/>
            <a:ext cx="12192000" cy="4551026"/>
          </a:xfrm>
          <a:prstGeom prst="rect">
            <a:avLst/>
          </a:prstGeom>
        </p:spPr>
      </p:pic>
      <p:sp>
        <p:nvSpPr>
          <p:cNvPr id="45" name="Rectangle 24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B4BA0BDE-304B-4F93-ABAA-842DDFDB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/>
              <a:t>หน้าเกมโอเวอร์</a:t>
            </a:r>
          </a:p>
        </p:txBody>
      </p:sp>
    </p:spTree>
    <p:extLst>
      <p:ext uri="{BB962C8B-B14F-4D97-AF65-F5344CB8AC3E}">
        <p14:creationId xmlns:p14="http://schemas.microsoft.com/office/powerpoint/2010/main" val="614824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รูปภาพ 4" descr="รูปภาพประกอบด้วย รูปวาด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DC3A5802-7EAF-4600-9616-7CD2AEAF7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13" r="3" b="18936"/>
          <a:stretch/>
        </p:blipFill>
        <p:spPr>
          <a:xfrm>
            <a:off x="1603191" y="645106"/>
            <a:ext cx="8972610" cy="322927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53D901-B143-45CC-A901-89E7B214E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032" y="4519486"/>
            <a:ext cx="10366743" cy="1054907"/>
          </a:xfrm>
        </p:spPr>
        <p:txBody>
          <a:bodyPr>
            <a:normAutofit/>
          </a:bodyPr>
          <a:lstStyle/>
          <a:p>
            <a:r>
              <a:rPr lang="th-TH" sz="4800" dirty="0">
                <a:ea typeface="+mj-lt"/>
                <a:cs typeface="+mj-lt"/>
                <a:hlinkClick r:id="rId4"/>
              </a:rPr>
              <a:t>https://github.com/tumtokung/KinghtRush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370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93D1344-BCA2-4FE0-ABC3-77092AB1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b="0" cap="all" spc="-100" dirty="0">
                <a:solidFill>
                  <a:schemeClr val="bg1"/>
                </a:solidFill>
              </a:rPr>
              <a:t>Gameplay</a:t>
            </a:r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amePla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9958" y="1635937"/>
            <a:ext cx="6843713" cy="3849687"/>
          </a:xfrm>
        </p:spPr>
      </p:pic>
    </p:spTree>
    <p:extLst>
      <p:ext uri="{BB962C8B-B14F-4D97-AF65-F5344CB8AC3E}">
        <p14:creationId xmlns:p14="http://schemas.microsoft.com/office/powerpoint/2010/main" val="1161955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10E4D4-0330-47FC-90B7-48B559BF5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solidFill>
                  <a:schemeClr val="bg1"/>
                </a:solidFill>
                <a:cs typeface="DilleniaUPC"/>
              </a:rPr>
              <a:t>Thank for Watch</a:t>
            </a:r>
          </a:p>
        </p:txBody>
      </p:sp>
    </p:spTree>
    <p:extLst>
      <p:ext uri="{BB962C8B-B14F-4D97-AF65-F5344CB8AC3E}">
        <p14:creationId xmlns:p14="http://schemas.microsoft.com/office/powerpoint/2010/main" val="2672670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แบบจอกว้าง</PresentationFormat>
  <Paragraphs>9</Paragraphs>
  <Slides>8</Slides>
  <Notes>0</Notes>
  <HiddenSlides>0</HiddenSlides>
  <MMClips>1</MMClips>
  <ScaleCrop>false</ScaleCrop>
  <HeadingPairs>
    <vt:vector size="4" baseType="variant"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</vt:i4>
      </vt:variant>
    </vt:vector>
  </HeadingPairs>
  <TitlesOfParts>
    <vt:vector size="9" baseType="lpstr">
      <vt:lpstr>SavonVTI</vt:lpstr>
      <vt:lpstr>Knight Rush</vt:lpstr>
      <vt:lpstr>What is Knight Rush ?</vt:lpstr>
      <vt:lpstr>หน้าเริ่มโปรแกรม</vt:lpstr>
      <vt:lpstr>หน้าเล่นเกม</vt:lpstr>
      <vt:lpstr>หน้าเกมโอเวอร์</vt:lpstr>
      <vt:lpstr>https://github.com/tumtokung/KinghtRush</vt:lpstr>
      <vt:lpstr>Gameplay</vt:lpstr>
      <vt:lpstr>Thank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/>
  <cp:lastModifiedBy/>
  <cp:revision>207</cp:revision>
  <dcterms:created xsi:type="dcterms:W3CDTF">2020-04-24T17:27:44Z</dcterms:created>
  <dcterms:modified xsi:type="dcterms:W3CDTF">2020-04-26T08:17:51Z</dcterms:modified>
</cp:coreProperties>
</file>